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>
        <p:scale>
          <a:sx n="150" d="100"/>
          <a:sy n="150" d="100"/>
        </p:scale>
        <p:origin x="116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/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24.1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8125</TotalTime>
  <Words>4138</Words>
  <Application>Microsoft Office PowerPoint</Application>
  <PresentationFormat>Widescreen</PresentationFormat>
  <Paragraphs>682</Paragraphs>
  <Slides>85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1672</cp:revision>
  <dcterms:created xsi:type="dcterms:W3CDTF">2024-11-21T11:19:07Z</dcterms:created>
  <dcterms:modified xsi:type="dcterms:W3CDTF">2025-04-10T15:39:48Z</dcterms:modified>
</cp:coreProperties>
</file>